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4" r:id="rId2"/>
    <p:sldId id="260" r:id="rId3"/>
    <p:sldId id="268" r:id="rId4"/>
    <p:sldId id="273" r:id="rId5"/>
    <p:sldId id="297" r:id="rId6"/>
    <p:sldId id="288" r:id="rId7"/>
    <p:sldId id="263" r:id="rId8"/>
    <p:sldId id="303" r:id="rId9"/>
    <p:sldId id="304" r:id="rId10"/>
    <p:sldId id="305" r:id="rId11"/>
    <p:sldId id="300" r:id="rId12"/>
    <p:sldId id="277" r:id="rId13"/>
    <p:sldId id="29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BF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598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0" y="183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13DBB-2AF3-4507-99EC-F749F7D902D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CEE7-C417-429D-93F3-EE1E19AD37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13DBB-2AF3-4507-99EC-F749F7D902D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CEE7-C417-429D-93F3-EE1E19AD37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13DBB-2AF3-4507-99EC-F749F7D902D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CEE7-C417-429D-93F3-EE1E19AD37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2B98011-CBA3-4FC7-8513-459BCFB579E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13DBB-2AF3-4507-99EC-F749F7D902D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CEE7-C417-429D-93F3-EE1E19AD37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13DBB-2AF3-4507-99EC-F749F7D902D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7C5CEE7-C417-429D-93F3-EE1E19AD37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13DBB-2AF3-4507-99EC-F749F7D902D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CEE7-C417-429D-93F3-EE1E19AD37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13DBB-2AF3-4507-99EC-F749F7D902D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CEE7-C417-429D-93F3-EE1E19AD37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13DBB-2AF3-4507-99EC-F749F7D902D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CEE7-C417-429D-93F3-EE1E19AD37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13DBB-2AF3-4507-99EC-F749F7D902D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CEE7-C417-429D-93F3-EE1E19AD37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13DBB-2AF3-4507-99EC-F749F7D902D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CEE7-C417-429D-93F3-EE1E19AD37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13DBB-2AF3-4507-99EC-F749F7D902D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CEE7-C417-429D-93F3-EE1E19AD37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AD13DBB-2AF3-4507-99EC-F749F7D902D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7C5CEE7-C417-429D-93F3-EE1E19AD37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43182"/>
            <a:ext cx="8443914" cy="2571760"/>
          </a:xfr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>
            <a:noAutofit/>
            <a:scene3d>
              <a:camera prst="perspectiveContrastingLeftFacing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z="6600" dirty="0" err="1" smtClean="0">
                <a:solidFill>
                  <a:srgbClr val="00B0F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Физкультурно</a:t>
            </a:r>
            <a:r>
              <a:rPr lang="ru-RU" sz="6600" dirty="0" smtClean="0">
                <a:solidFill>
                  <a:srgbClr val="00B0F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 - оздоровительная работа в ДОУ.</a:t>
            </a:r>
            <a:br>
              <a:rPr lang="ru-RU" sz="6600" dirty="0" smtClean="0">
                <a:solidFill>
                  <a:srgbClr val="00B0F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6600" dirty="0" smtClean="0">
                <a:solidFill>
                  <a:srgbClr val="00B0F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6600" dirty="0" smtClean="0">
                <a:solidFill>
                  <a:srgbClr val="00B0F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</a:br>
            <a:endParaRPr lang="ru-RU" sz="6600" dirty="0">
              <a:solidFill>
                <a:srgbClr val="00B0F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3" name="Picture 20" descr="0_1ba94_659ffa18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02384">
            <a:off x="290741" y="4319200"/>
            <a:ext cx="2922199" cy="1962335"/>
          </a:xfrm>
          <a:prstGeom prst="rect">
            <a:avLst/>
          </a:prstGeom>
          <a:noFill/>
        </p:spPr>
      </p:pic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08012">
            <a:off x="6817328" y="458263"/>
            <a:ext cx="2116335" cy="1597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9644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/>
              <a:t>4) Закаливающие процедуры:</a:t>
            </a:r>
            <a:r>
              <a:rPr lang="ru-RU" sz="3200" dirty="0" smtClean="0"/>
              <a:t> утренняя гимнастика, закаливающая гимнастика после сна, закаливание носоглотки, ходьба по солевой дорожке, ходьба босиком. </a:t>
            </a:r>
            <a:endParaRPr lang="ru-RU" sz="3200" dirty="0"/>
          </a:p>
        </p:txBody>
      </p:sp>
      <p:pic>
        <p:nvPicPr>
          <p:cNvPr id="3" name="Рисунок 2" descr="20150130_1503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492896"/>
            <a:ext cx="3816424" cy="1800200"/>
          </a:xfrm>
          <a:prstGeom prst="rect">
            <a:avLst/>
          </a:prstGeom>
        </p:spPr>
      </p:pic>
      <p:pic>
        <p:nvPicPr>
          <p:cNvPr id="4" name="Рисунок 3" descr="20150130_1506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2924944"/>
            <a:ext cx="3456384" cy="2204864"/>
          </a:xfrm>
          <a:prstGeom prst="rect">
            <a:avLst/>
          </a:prstGeom>
        </p:spPr>
      </p:pic>
      <p:pic>
        <p:nvPicPr>
          <p:cNvPr id="5" name="Рисунок 4" descr="20150130_1505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653136"/>
            <a:ext cx="3888432" cy="1916832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692696"/>
            <a:ext cx="8352928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3600" b="1" i="1" dirty="0" smtClean="0"/>
              <a:t>5) Формирование потребности в здоровом образе жизни.</a:t>
            </a:r>
            <a:r>
              <a:rPr lang="ru-RU" sz="3600" dirty="0" smtClean="0"/>
              <a:t> Некоторые темы познавательных занятий: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600" dirty="0" smtClean="0"/>
              <a:t>– «познай себя» (строение тела человека);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600" dirty="0" smtClean="0"/>
              <a:t>– «не навреди» (о вредных привычках);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600" dirty="0" smtClean="0"/>
              <a:t>– «чтоб расти и закаляться, надо спортом заниматься» (о пользе занятий физкультуры и закаливания);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600" dirty="0" smtClean="0"/>
              <a:t>– «привитие стойких культурно-гигиенических навыков</a:t>
            </a:r>
            <a:endParaRPr lang="ru-RU" sz="3600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scene3d>
            <a:camera prst="orthographicFront"/>
            <a:lightRig rig="soft" dir="t">
              <a:rot lat="0" lon="0" rev="16800000"/>
            </a:lightRig>
          </a:scene3d>
          <a:sp3d>
            <a:bevelT/>
          </a:sp3d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dirty="0"/>
              <a:t> </a:t>
            </a:r>
            <a:r>
              <a:rPr lang="ru-RU" dirty="0">
                <a:solidFill>
                  <a:srgbClr val="00B0F0"/>
                </a:solidFill>
              </a:rPr>
              <a:t>Работа с родителями</a:t>
            </a:r>
            <a:r>
              <a:rPr lang="ru-RU" dirty="0"/>
              <a:t>.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 dirty="0"/>
              <a:t>– проведение физкультурных досугов и праздников («Папа, мама, я – спортивная семья», «Папа, мама, я – здоровая семья»);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/>
              <a:t>– проведение родительских собраний по вопросам физического воспитания, закаливания, развития у детей культурно-гигиенических навыков, интереса к здоровому образу жизни, организации выходного дня;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/>
              <a:t>– оформление стендов и папок-раскладушек в родительских уголках о здоровом образе жизни;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/>
              <a:t>– участие родителей в походах на природу, на каток, вместе с детьми своей группы;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/>
              <a:t>–  «Почтовые ящики» для вопросов родителей, анализируя которые, мы организуем работу с семьей;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/>
              <a:t>– Проводить  «Дни открытых дверей», где каждый родитель имеет возможность принять участие в дошкольной жизни своего малыша. 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1643050"/>
            <a:ext cx="8286808" cy="41549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lang="ru-RU" sz="2400" dirty="0" smtClean="0"/>
              <a:t>Растить детей здоровыми, сильными, эмоциональными — задача каждого дошкольного учреждения       </a:t>
            </a:r>
          </a:p>
          <a:p>
            <a:r>
              <a:rPr lang="ru-RU" dirty="0" smtClean="0"/>
              <a:t>       В современной дошкольной педагогике </a:t>
            </a:r>
            <a:r>
              <a:rPr lang="ru-RU" b="1" dirty="0" smtClean="0"/>
              <a:t>физическое воспитание</a:t>
            </a:r>
            <a:r>
              <a:rPr lang="ru-RU" dirty="0" smtClean="0"/>
              <a:t> определяется как педагогический процесс, направленный на всестороннее развитие ребенка: совершенствование форм и функций организма ребенка, формирование необходимых знаний умений и навыков, воспитание психофизических качеств.</a:t>
            </a:r>
          </a:p>
          <a:p>
            <a:r>
              <a:rPr lang="ru-RU" dirty="0" smtClean="0"/>
              <a:t>       Учитывая огромную значимость физического воспитания в развитии детей основными </a:t>
            </a:r>
            <a:r>
              <a:rPr lang="ru-RU" b="1" dirty="0" smtClean="0"/>
              <a:t>целями физического воспитания дошкольников </a:t>
            </a:r>
            <a:r>
              <a:rPr lang="ru-RU" dirty="0" smtClean="0"/>
              <a:t>в образовательных учреждениях можно определить </a:t>
            </a:r>
            <a:r>
              <a:rPr lang="ru-RU" b="1" dirty="0" smtClean="0"/>
              <a:t>как воспитание здорового, жизнерадостного, физически совершенного, гармонически и творчески развитого ребенка; формирование у него основ здорового образа жизни; укрепление его здоровья, его физическое и психическое развитие, эмоциональное благополучие.</a:t>
            </a:r>
          </a:p>
          <a:p>
            <a:endParaRPr lang="ru-RU" dirty="0" smtClean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Вывод  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Rectangle 4"/>
          <p:cNvSpPr>
            <a:spLocks noGrp="1" noChangeArrowheads="1"/>
          </p:cNvSpPr>
          <p:nvPr>
            <p:ph type="title"/>
          </p:nvPr>
        </p:nvSpPr>
        <p:spPr>
          <a:xfrm>
            <a:off x="1071538" y="642918"/>
            <a:ext cx="5973763" cy="627062"/>
          </a:xfrm>
          <a:scene3d>
            <a:camera prst="orthographicFront"/>
            <a:lightRig rig="soft" dir="t">
              <a:rot lat="0" lon="0" rev="16800000"/>
            </a:lightRig>
          </a:scene3d>
          <a:sp3d>
            <a:bevelT/>
          </a:sp3d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z="3200" b="1" i="1" dirty="0">
                <a:solidFill>
                  <a:srgbClr val="00B0F0"/>
                </a:solidFill>
              </a:rPr>
              <a:t>Дошкольный возраст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sz="quarter" idx="3"/>
          </p:nvPr>
        </p:nvSpPr>
        <p:spPr>
          <a:xfrm>
            <a:off x="642910" y="1785926"/>
            <a:ext cx="7000892" cy="318136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2400" b="1" i="1" dirty="0"/>
              <a:t>Дошкольный возраст – это важный период, когда развиваются двигательные качества и навыки, закаливается организм, создается фундамент физического совершенствования человеческой личности, период, когда закладываются основы здоровья будущего взрослого человека.</a:t>
            </a:r>
            <a:r>
              <a:rPr lang="ru-RU" sz="2400" dirty="0"/>
              <a:t> 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физкультурно-оздоровительная работа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/>
              <a:t>Цель</a:t>
            </a:r>
            <a:r>
              <a:rPr lang="ru-RU" dirty="0" smtClean="0"/>
              <a:t> физкультурно-оздоровительной работы – сохранение и укрепление здоровья детей дошкольного возраста, создание оптимальных здоровьесберегающих условий в детском саду, воспитание всесторонне развитой личности.</a:t>
            </a:r>
          </a:p>
          <a:p>
            <a:pPr>
              <a:buNone/>
            </a:pPr>
            <a:r>
              <a:rPr lang="ru-RU" b="1" dirty="0" smtClean="0"/>
              <a:t>Основными задачами</a:t>
            </a:r>
            <a:r>
              <a:rPr lang="ru-RU" dirty="0" smtClean="0"/>
              <a:t> физкультурно-оздоровительной работы в детском саду являются:</a:t>
            </a:r>
          </a:p>
          <a:p>
            <a:pPr>
              <a:buNone/>
            </a:pPr>
            <a:r>
              <a:rPr lang="ru-RU" dirty="0" smtClean="0"/>
              <a:t>- охрана и укрепление здоровья детей;</a:t>
            </a:r>
          </a:p>
          <a:p>
            <a:pPr>
              <a:buNone/>
            </a:pPr>
            <a:r>
              <a:rPr lang="ru-RU" dirty="0" smtClean="0"/>
              <a:t>- формирование жизненно необходимых умений и навыков ребенка в соответствии с его индивидуальными особенностями, развитие физических качеств;</a:t>
            </a:r>
          </a:p>
          <a:p>
            <a:pPr>
              <a:buNone/>
            </a:pPr>
            <a:r>
              <a:rPr lang="ru-RU" dirty="0" smtClean="0"/>
              <a:t>- создание условий для реализации потребности детей в двигательной активности;</a:t>
            </a:r>
          </a:p>
          <a:p>
            <a:pPr>
              <a:buNone/>
            </a:pPr>
            <a:r>
              <a:rPr lang="ru-RU" dirty="0" smtClean="0"/>
              <a:t>- воспитание потребности в здоровом образе жизни;</a:t>
            </a:r>
          </a:p>
          <a:p>
            <a:pPr>
              <a:buNone/>
            </a:pPr>
            <a:r>
              <a:rPr lang="ru-RU" dirty="0" smtClean="0"/>
              <a:t>- обеспечение физического и психического благополучия.</a:t>
            </a:r>
          </a:p>
          <a:p>
            <a:pPr>
              <a:buNone/>
            </a:pPr>
            <a:r>
              <a:rPr lang="ru-RU" dirty="0" smtClean="0"/>
              <a:t>Успешное решение поставленных задач возможно лишь при условии комплексного использования всех средств физического воспитания: рациональных режим, питание, закаливание (в повседневной жизни; специальные меры закаливания) и движение (утренняя гимнастика, развивающие упражнения, спортивные игры, физкультурные занятия).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857232"/>
            <a:ext cx="6500858" cy="947740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00B0F0"/>
                </a:solidFill>
              </a:rPr>
              <a:t>Объективные причины высокой заболеваемости</a:t>
            </a:r>
            <a:r>
              <a:rPr lang="ru-RU" sz="3600" dirty="0">
                <a:solidFill>
                  <a:srgbClr val="00B0F0"/>
                </a:solidFill>
              </a:rPr>
              <a:t> детей.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2420938"/>
            <a:ext cx="7696200" cy="3657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600" dirty="0"/>
              <a:t>1. Ухудшение экологической и социально-экономической ситуации в целом и в семье способствует понижению уровня здоровья детей.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/>
              <a:t>2. Суровые климатические условия, резкие перепады температур, организм ребенка не успевает адаптироваться к погодным изменениям.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/>
              <a:t>3. Уровень санитарной грамотности родителей не отвечает современным требованиям.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/>
              <a:t>4. Нарушена структура питания детей, что приводит к возрастанию числа зависящих от питания заболеваний.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/>
              <a:t>5. Происходит замедление физического развития детей: увеличилось количество детей с врожденной патологией нервной системы, со сниженным иммунным статусом организма.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/>
              <a:t>6. Увеличилось количество неполных и «неблагополучных» семей. 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6286544" cy="703284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00B0F0"/>
                </a:solidFill>
                <a:latin typeface="+mn-lt"/>
              </a:rPr>
              <a:t>На здоровье влияет </a:t>
            </a:r>
            <a:endParaRPr lang="ru-RU" sz="4400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85918" y="6072206"/>
            <a:ext cx="5486400" cy="530352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B0F0"/>
                </a:solidFill>
              </a:rPr>
              <a:t>Состояние</a:t>
            </a:r>
            <a:endParaRPr lang="ru-RU" sz="4000" dirty="0">
              <a:solidFill>
                <a:srgbClr val="00B0F0"/>
              </a:solidFill>
            </a:endParaRPr>
          </a:p>
        </p:txBody>
      </p:sp>
      <p:pic>
        <p:nvPicPr>
          <p:cNvPr id="5" name="Содержимое 6"/>
          <p:cNvPicPr>
            <a:picLocks noGrp="1" noChangeArrowheads="1"/>
          </p:cNvPicPr>
          <p:nvPr>
            <p:ph type="pic" idx="1"/>
          </p:nvPr>
        </p:nvPicPr>
        <p:blipFill>
          <a:blip r:embed="rId2" cstate="print"/>
          <a:srcRect l="7089" r="7089"/>
          <a:stretch>
            <a:fillRect/>
          </a:stretch>
        </p:blipFill>
        <p:spPr>
          <a:xfrm>
            <a:off x="1643042" y="1142984"/>
            <a:ext cx="5786478" cy="4500594"/>
          </a:xfrm>
          <a:noFill/>
          <a:ln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B0F0"/>
                </a:solidFill>
              </a:rPr>
              <a:t>Организация </a:t>
            </a:r>
            <a:r>
              <a:rPr lang="ru-RU" sz="4000" dirty="0" err="1" smtClean="0">
                <a:solidFill>
                  <a:srgbClr val="00B0F0"/>
                </a:solidFill>
              </a:rPr>
              <a:t>Физкультурно</a:t>
            </a:r>
            <a:r>
              <a:rPr lang="ru-RU" sz="4000" dirty="0" smtClean="0">
                <a:solidFill>
                  <a:srgbClr val="00B0F0"/>
                </a:solidFill>
              </a:rPr>
              <a:t> - оздоровительных работ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ru-RU" dirty="0" smtClean="0"/>
              <a:t>Организация </a:t>
            </a:r>
            <a:r>
              <a:rPr lang="ru-RU" dirty="0" err="1" smtClean="0"/>
              <a:t>Физкультурно</a:t>
            </a:r>
            <a:r>
              <a:rPr lang="ru-RU" dirty="0" smtClean="0"/>
              <a:t> - оздоровительной работы в </a:t>
            </a:r>
            <a:r>
              <a:rPr lang="ru-RU" dirty="0" err="1" smtClean="0"/>
              <a:t>доу</a:t>
            </a:r>
            <a:r>
              <a:rPr lang="ru-RU" dirty="0" smtClean="0"/>
              <a:t>, позволит показать факт снижения заболеваемости, что будет говорить об эффективности проводимых профилактических мероприятий и организации режима </a:t>
            </a:r>
            <a:r>
              <a:rPr lang="ru-RU" dirty="0" err="1" smtClean="0"/>
              <a:t>доу</a:t>
            </a:r>
            <a:r>
              <a:rPr lang="ru-RU" dirty="0" smtClean="0"/>
              <a:t> в целом. Выявит недостатки в планировании работы.</a:t>
            </a:r>
          </a:p>
          <a:p>
            <a:pPr lvl="0">
              <a:buNone/>
            </a:pPr>
            <a:r>
              <a:rPr lang="ru-RU" dirty="0" smtClean="0"/>
              <a:t>Для этого необходимо пересматривать  оснащение физкультурных уголков в группах: покупать  необходимые атрибуты, проверять наполнение физкультурных уголков. </a:t>
            </a:r>
          </a:p>
          <a:p>
            <a:pPr lvl="0">
              <a:buNone/>
            </a:pPr>
            <a:r>
              <a:rPr lang="ru-RU" dirty="0" smtClean="0"/>
              <a:t>Практика работы дошкольных упреждений убеждает, то для результативной деятельности с детьми необходима хорошо продуманная система подготовки воспитателей, тесный контакт с медицинским персоналом и семьей.</a:t>
            </a: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643050"/>
            <a:ext cx="8964488" cy="99386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b="1" i="1" dirty="0"/>
              <a:t>1. Организация физкультурных занятий: </a:t>
            </a:r>
            <a:endParaRPr lang="ru-RU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/>
              <a:t>– традиционные, игрового характера, доминирующие, занятия-тренировки, занятия-путешествия, индивидуальные занятия, дни здоровья, спортивные развлечения и праздники. </a:t>
            </a:r>
            <a:endParaRPr lang="ru-RU" sz="2000" b="1" i="1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42976" y="642918"/>
            <a:ext cx="7543824" cy="63184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B0F0"/>
                </a:solidFill>
              </a:rPr>
              <a:t>Мероприятия для сохранения здоровья детей</a:t>
            </a:r>
            <a:endParaRPr lang="ru-RU" sz="3200" dirty="0">
              <a:solidFill>
                <a:srgbClr val="00B0F0"/>
              </a:solidFill>
            </a:endParaRPr>
          </a:p>
        </p:txBody>
      </p:sp>
      <p:pic>
        <p:nvPicPr>
          <p:cNvPr id="7" name="Рисунок 6" descr="20150130_1017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852936"/>
            <a:ext cx="3024336" cy="1584176"/>
          </a:xfrm>
          <a:prstGeom prst="rect">
            <a:avLst/>
          </a:prstGeom>
        </p:spPr>
      </p:pic>
      <p:pic>
        <p:nvPicPr>
          <p:cNvPr id="8" name="Рисунок 7" descr="20150130_1023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869160"/>
            <a:ext cx="3600400" cy="1368152"/>
          </a:xfrm>
          <a:prstGeom prst="rect">
            <a:avLst/>
          </a:prstGeom>
        </p:spPr>
      </p:pic>
      <p:pic>
        <p:nvPicPr>
          <p:cNvPr id="9" name="Рисунок 8" descr="20150202_0820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653136"/>
            <a:ext cx="3600400" cy="1755576"/>
          </a:xfrm>
          <a:prstGeom prst="rect">
            <a:avLst/>
          </a:prstGeom>
        </p:spPr>
      </p:pic>
      <p:pic>
        <p:nvPicPr>
          <p:cNvPr id="10" name="Рисунок 9" descr="20150202_0819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2852936"/>
            <a:ext cx="2448272" cy="1772816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80728"/>
            <a:ext cx="83529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4000" b="1" i="1" dirty="0" smtClean="0"/>
              <a:t>2) Диагностика физического развития: </a:t>
            </a:r>
            <a:endParaRPr lang="ru-RU" sz="40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4000" dirty="0" smtClean="0"/>
              <a:t>– индивидуальная карта развития ребенка;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4000" dirty="0" smtClean="0"/>
              <a:t>– тетрадь физического развития детей;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4000" dirty="0" smtClean="0"/>
              <a:t>– схема уровня развития физических качеств. </a:t>
            </a:r>
            <a:endParaRPr lang="ru-RU" sz="4000" b="1" i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3) Лечебно-профилактическая работа: </a:t>
            </a:r>
            <a:r>
              <a:rPr lang="ru-RU" sz="2400" dirty="0" err="1" smtClean="0"/>
              <a:t>фитотерапия</a:t>
            </a:r>
            <a:r>
              <a:rPr lang="ru-RU" sz="2400" dirty="0" smtClean="0"/>
              <a:t>, витаминизация, </a:t>
            </a:r>
            <a:r>
              <a:rPr lang="ru-RU" sz="2400" dirty="0" err="1" smtClean="0"/>
              <a:t>самомассаж</a:t>
            </a:r>
            <a:r>
              <a:rPr lang="ru-RU" sz="2400" dirty="0" smtClean="0"/>
              <a:t>, </a:t>
            </a:r>
            <a:r>
              <a:rPr lang="ru-RU" sz="2400" dirty="0" err="1" smtClean="0"/>
              <a:t>физиолечение</a:t>
            </a:r>
            <a:r>
              <a:rPr lang="ru-RU" sz="2400" dirty="0" smtClean="0"/>
              <a:t>, </a:t>
            </a:r>
            <a:r>
              <a:rPr lang="ru-RU" sz="2400" dirty="0" err="1" smtClean="0"/>
              <a:t>оздоравливание</a:t>
            </a:r>
            <a:r>
              <a:rPr lang="ru-RU" sz="2400" dirty="0" smtClean="0"/>
              <a:t> кислородными коктейлями, оздоровительными напитками. </a:t>
            </a:r>
            <a:endParaRPr lang="ru-RU" sz="2400" dirty="0"/>
          </a:p>
        </p:txBody>
      </p:sp>
      <p:pic>
        <p:nvPicPr>
          <p:cNvPr id="5" name="Рисунок 4" descr="20150130_1535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628800"/>
            <a:ext cx="3960440" cy="2736304"/>
          </a:xfrm>
          <a:prstGeom prst="rect">
            <a:avLst/>
          </a:prstGeom>
        </p:spPr>
      </p:pic>
      <p:pic>
        <p:nvPicPr>
          <p:cNvPr id="6" name="Рисунок 5" descr="20150130_1537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645024"/>
            <a:ext cx="4104456" cy="2736304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519</TotalTime>
  <Words>452</Words>
  <Application>Microsoft Office PowerPoint</Application>
  <PresentationFormat>Экран (4:3)</PresentationFormat>
  <Paragraphs>50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Физкультурно - оздоровительная работа в ДОУ.  </vt:lpstr>
      <vt:lpstr>Дошкольный возраст</vt:lpstr>
      <vt:lpstr>физкультурно-оздоровительная работа</vt:lpstr>
      <vt:lpstr>Объективные причины высокой заболеваемости детей.</vt:lpstr>
      <vt:lpstr>На здоровье влияет </vt:lpstr>
      <vt:lpstr>Организация Физкультурно - оздоровительных работ</vt:lpstr>
      <vt:lpstr>Мероприятия для сохранения здоровья детей</vt:lpstr>
      <vt:lpstr>Слайд 8</vt:lpstr>
      <vt:lpstr>Слайд 9</vt:lpstr>
      <vt:lpstr>Слайд 10</vt:lpstr>
      <vt:lpstr>Слайд 11</vt:lpstr>
      <vt:lpstr> Работа с родителями. </vt:lpstr>
      <vt:lpstr>Вывод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</dc:title>
  <dc:creator>дом</dc:creator>
  <cp:lastModifiedBy>1</cp:lastModifiedBy>
  <cp:revision>68</cp:revision>
  <dcterms:created xsi:type="dcterms:W3CDTF">2011-10-12T15:30:01Z</dcterms:created>
  <dcterms:modified xsi:type="dcterms:W3CDTF">2018-01-18T02:51:07Z</dcterms:modified>
</cp:coreProperties>
</file>